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78" r:id="rId6"/>
    <p:sldId id="259" r:id="rId7"/>
    <p:sldId id="261" r:id="rId8"/>
    <p:sldId id="281" r:id="rId9"/>
    <p:sldId id="266" r:id="rId10"/>
    <p:sldId id="276" r:id="rId11"/>
    <p:sldId id="277" r:id="rId12"/>
    <p:sldId id="263" r:id="rId13"/>
    <p:sldId id="264" r:id="rId14"/>
    <p:sldId id="282" r:id="rId15"/>
    <p:sldId id="271" r:id="rId16"/>
    <p:sldId id="267" r:id="rId17"/>
    <p:sldId id="265" r:id="rId18"/>
    <p:sldId id="269" r:id="rId19"/>
    <p:sldId id="279" r:id="rId20"/>
    <p:sldId id="283" r:id="rId21"/>
    <p:sldId id="285" r:id="rId22"/>
    <p:sldId id="284" r:id="rId23"/>
    <p:sldId id="286" r:id="rId24"/>
    <p:sldId id="287" r:id="rId25"/>
    <p:sldId id="262" r:id="rId26"/>
    <p:sldId id="272" r:id="rId27"/>
    <p:sldId id="275" r:id="rId28"/>
    <p:sldId id="27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19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62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27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41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9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9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maysee/mushrooms-classification-common-genuss-imag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hyperlink" Target="http://127.0.0.1:500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115974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사용 기술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딥 러닝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https://www.kaggle.com/uciml/mushroom-classification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8,124</a:t>
            </a:r>
            <a:r>
              <a:rPr lang="ko-KR" altLang="en-US" dirty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CNN(Convolutional Neural Networks)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4"/>
              </a:rPr>
              <a:t>https://www.kaggle.com/maysee/mushrooms-classification-common-genuss-images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6,714</a:t>
            </a:r>
            <a:r>
              <a:rPr lang="ko-KR" altLang="en-US" dirty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시연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3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3309753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3985373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643218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 smtClean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Q &amp; A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시연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04" y="1272439"/>
            <a:ext cx="9239391" cy="49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회고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참고문헌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0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 </a:t>
            </a:r>
            <a:r>
              <a:rPr lang="ko-KR" altLang="en-US" dirty="0">
                <a:cs typeface="+mn-lt"/>
              </a:rPr>
              <a:t>서버 문제가 생기면 </a:t>
            </a:r>
            <a:r>
              <a:rPr lang="ko-KR" altLang="en-US" dirty="0" smtClean="0">
                <a:cs typeface="+mn-lt"/>
              </a:rPr>
              <a:t>해당 기능을 사용할 수 없게 되는 문제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원하는 정보가 </a:t>
            </a:r>
            <a:r>
              <a:rPr lang="en-US" altLang="ko-KR" dirty="0">
                <a:cs typeface="+mn-lt"/>
              </a:rPr>
              <a:t>2</a:t>
            </a:r>
            <a:r>
              <a:rPr lang="ko-KR" altLang="en-US" dirty="0">
                <a:cs typeface="+mn-lt"/>
              </a:rPr>
              <a:t>개의 </a:t>
            </a:r>
            <a:r>
              <a:rPr lang="en-US" altLang="ko-KR" dirty="0">
                <a:cs typeface="+mn-lt"/>
              </a:rPr>
              <a:t>API</a:t>
            </a:r>
            <a:r>
              <a:rPr lang="ko-KR" altLang="en-US" dirty="0">
                <a:cs typeface="+mn-lt"/>
              </a:rPr>
              <a:t>에 </a:t>
            </a:r>
            <a:r>
              <a:rPr lang="ko-KR" altLang="en-US" dirty="0" smtClean="0">
                <a:cs typeface="+mn-lt"/>
              </a:rPr>
              <a:t>나눠져 있어서 불러오는 </a:t>
            </a:r>
            <a:r>
              <a:rPr lang="ko-KR" altLang="en-US" dirty="0">
                <a:cs typeface="+mn-lt"/>
              </a:rPr>
              <a:t>속도가 </a:t>
            </a:r>
            <a:r>
              <a:rPr lang="ko-KR" altLang="en-US" dirty="0" smtClean="0">
                <a:cs typeface="+mn-lt"/>
              </a:rPr>
              <a:t>느린 문제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CSS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기획 당시 </a:t>
            </a:r>
            <a:r>
              <a:rPr lang="ko-KR" altLang="en-US" dirty="0">
                <a:cs typeface="+mn-lt"/>
              </a:rPr>
              <a:t>페이지와 제작된 페이지와의 </a:t>
            </a:r>
            <a:r>
              <a:rPr lang="ko-KR" altLang="en-US" dirty="0" smtClean="0">
                <a:cs typeface="+mn-lt"/>
              </a:rPr>
              <a:t>차이가 크다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반응형</a:t>
            </a:r>
            <a:r>
              <a:rPr lang="ko-KR" altLang="en-US" dirty="0" smtClean="0">
                <a:cs typeface="+mn-lt"/>
              </a:rPr>
              <a:t> 페이지로 제작하지 못해서</a:t>
            </a:r>
            <a:r>
              <a:rPr lang="en-US" altLang="ko-KR" dirty="0" smtClean="0">
                <a:cs typeface="+mn-lt"/>
              </a:rPr>
              <a:t> </a:t>
            </a:r>
            <a:r>
              <a:rPr lang="ko-KR" altLang="en-US" dirty="0">
                <a:cs typeface="+mn-lt"/>
              </a:rPr>
              <a:t>노트북과 데스크탑간의 화면 </a:t>
            </a:r>
            <a:r>
              <a:rPr lang="ko-KR" altLang="en-US" dirty="0" smtClean="0">
                <a:cs typeface="+mn-lt"/>
              </a:rPr>
              <a:t>차이가 있다</a:t>
            </a:r>
            <a:endParaRPr lang="ko-KR" altLang="en-US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29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Python, Flask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깔끔하고 유지보수가 쉬운 구조로 만드는 것이 어려움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ajax</a:t>
            </a:r>
            <a:r>
              <a:rPr lang="ko-KR" altLang="en-US" dirty="0">
                <a:cs typeface="+mn-lt"/>
              </a:rPr>
              <a:t>를 활용하지 못한 것이 </a:t>
            </a:r>
            <a:r>
              <a:rPr lang="ko-KR" altLang="en-US" dirty="0" smtClean="0">
                <a:cs typeface="+mn-lt"/>
              </a:rPr>
              <a:t>아쉬운 점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머신 러닝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분석 결과에 각 요소별  확률을 </a:t>
            </a:r>
            <a:r>
              <a:rPr lang="ko-KR" altLang="en-US" dirty="0">
                <a:cs typeface="+mn-lt"/>
              </a:rPr>
              <a:t>표시하고 </a:t>
            </a:r>
            <a:r>
              <a:rPr lang="ko-KR" altLang="en-US" dirty="0" smtClean="0">
                <a:cs typeface="+mn-lt"/>
              </a:rPr>
              <a:t>싶었으나 잘 구현되지 않아서 아쉬움 </a:t>
            </a:r>
            <a:endParaRPr lang="en-US" altLang="ko-KR" dirty="0" smtClean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9945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686342" y="4523722"/>
            <a:ext cx="336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dirty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프로젝트 배경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722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여러 정부 기관에서 제공하는 정보들을 통합하여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*http://www.nihhs.go.kr/mushroom/psnMush/content0102.do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224613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업무 분담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흐름도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일정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5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438</Words>
  <Application>Microsoft Office PowerPoint</Application>
  <PresentationFormat>와이드스크린</PresentationFormat>
  <Paragraphs>152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72</cp:revision>
  <dcterms:created xsi:type="dcterms:W3CDTF">2021-11-01T00:54:43Z</dcterms:created>
  <dcterms:modified xsi:type="dcterms:W3CDTF">2021-11-02T08:59:05Z</dcterms:modified>
</cp:coreProperties>
</file>